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52"/>
  </p:notesMasterIdLst>
  <p:sldIdLst>
    <p:sldId id="287" r:id="rId4"/>
    <p:sldId id="256" r:id="rId5"/>
    <p:sldId id="288" r:id="rId6"/>
    <p:sldId id="289" r:id="rId7"/>
    <p:sldId id="290" r:id="rId8"/>
    <p:sldId id="330" r:id="rId9"/>
    <p:sldId id="310" r:id="rId10"/>
    <p:sldId id="317" r:id="rId11"/>
    <p:sldId id="305" r:id="rId12"/>
    <p:sldId id="301" r:id="rId13"/>
    <p:sldId id="294" r:id="rId14"/>
    <p:sldId id="302" r:id="rId15"/>
    <p:sldId id="318" r:id="rId16"/>
    <p:sldId id="292" r:id="rId17"/>
    <p:sldId id="320" r:id="rId18"/>
    <p:sldId id="321" r:id="rId19"/>
    <p:sldId id="319" r:id="rId20"/>
    <p:sldId id="331" r:id="rId21"/>
    <p:sldId id="332" r:id="rId22"/>
    <p:sldId id="297" r:id="rId23"/>
    <p:sldId id="293" r:id="rId24"/>
    <p:sldId id="295" r:id="rId25"/>
    <p:sldId id="308" r:id="rId26"/>
    <p:sldId id="309" r:id="rId27"/>
    <p:sldId id="315" r:id="rId28"/>
    <p:sldId id="296" r:id="rId29"/>
    <p:sldId id="298" r:id="rId30"/>
    <p:sldId id="329" r:id="rId31"/>
    <p:sldId id="307" r:id="rId32"/>
    <p:sldId id="304" r:id="rId33"/>
    <p:sldId id="306" r:id="rId34"/>
    <p:sldId id="311" r:id="rId35"/>
    <p:sldId id="303" r:id="rId36"/>
    <p:sldId id="286" r:id="rId37"/>
    <p:sldId id="333" r:id="rId38"/>
    <p:sldId id="334" r:id="rId39"/>
    <p:sldId id="335" r:id="rId40"/>
    <p:sldId id="327" r:id="rId41"/>
    <p:sldId id="336" r:id="rId42"/>
    <p:sldId id="337" r:id="rId43"/>
    <p:sldId id="338" r:id="rId44"/>
    <p:sldId id="339" r:id="rId45"/>
    <p:sldId id="340" r:id="rId46"/>
    <p:sldId id="326" r:id="rId47"/>
    <p:sldId id="341" r:id="rId48"/>
    <p:sldId id="342" r:id="rId49"/>
    <p:sldId id="343" r:id="rId50"/>
    <p:sldId id="325" r:id="rId5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9FEE909-17CA-4D2D-93F5-264CA7607F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778400D-899A-4EAA-84B0-9834216B9E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3817804-02DB-422F-B1BB-17AF1FFFE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33" y="2456595"/>
            <a:ext cx="11296261" cy="2387600"/>
          </a:xfrm>
        </p:spPr>
        <p:txBody>
          <a:bodyPr lIns="0" tIns="0" rIns="0" bIns="0" anchor="ctr">
            <a:noAutofit/>
          </a:bodyPr>
          <a:lstStyle>
            <a:lvl1pPr algn="ctr">
              <a:defRPr sz="96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FC40F79-C8AD-44A5-B275-9635D483BA21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987357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東南亞國家協會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DEAD65-BEDE-4E1E-8415-B1C31DF8F0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partner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F11DFA-B4DA-401E-8C13-BCD80B4D22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夥伴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8672B2-164A-4449-BBF9-946BA19075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04D75C-6A3B-4B11-9748-DC35392216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479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36B00C1-2A25-49DF-A5FE-9960B27D63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66BF7F8-27A7-4F8C-A7BC-010583A80F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維護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804A18-4C34-4D52-B13C-5A8400AED0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9E27E1-2694-4723-B3C6-0327A11253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51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E0885F-5ABC-419D-9F19-EBCB95B1C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one's 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9278C6-1829-481F-ACBF-36A6731846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A32433-0372-46EC-B7FD-C2A6C28312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zìshēn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069C65-54BB-4639-854B-78C052D830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616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3F263E-A992-4C62-A968-D9773FD9E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incorporate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828972-F3DD-4683-9A04-2D0D93031C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納入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F5DB2E-445F-4ABA-9C05-9B36C0796A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nàrù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366152-46A0-43A3-AA80-DFC0BF3DA9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881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3C7971-B2DC-4581-93F5-935BB03766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alliance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FD453D-578F-4893-8910-E72C76C01E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聯盟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603E51-AADB-4F98-A668-A497C1F996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liánméng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8CC73A-D3E0-4F4F-B20C-ACC2935A70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05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35B4A3-B91B-4A80-B225-3046636B8E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4A321A-E3DC-4B8C-9220-2D260BC15C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扮演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707032-F116-4B24-93B6-175C5C92A8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bànyǎn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84C043-76E4-4EAF-941C-AAE4EFE7E5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4328B0-19C2-488B-8AEA-40FC7E02C5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34EC97-5551-4F7A-90BB-A106121EF9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角色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1FC22C-170F-40CF-8858-63D4C14780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juésè</a:t>
            </a:r>
            <a:r>
              <a:rPr lang="en-US" altLang="zh-TW" dirty="0"/>
              <a:t> / </a:t>
            </a:r>
            <a:r>
              <a:rPr lang="en-US" altLang="zh-TW" dirty="0" err="1"/>
              <a:t>jiǎosè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291EF-BF2F-41ED-8721-A80BD3CEED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29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73DC576-AA53-4025-B0AA-4B2A36DD5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1C6ED7-AA3A-4365-84CB-ADCAA57B02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藉由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F8B685-2EF7-46F2-8DAA-CD8DD7237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jièyóu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6A5DC3D-338A-405E-96C7-CC9FBB0F3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561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73DC576-AA53-4025-B0AA-4B2A36DD5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platform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1C6ED7-AA3A-4365-84CB-ADCAA57B02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F8B685-2EF7-46F2-8DAA-CD8DD7237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píngtái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6A5DC3D-338A-405E-96C7-CC9FBB0F3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116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B52487-9609-4F2D-8E8D-8B09579D25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facilitate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3DCF82-19EB-4CB6-AA86-25B15DCAE5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FF022C-D6D0-4BAE-8342-23F718EEDC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2B599-3F5F-48C0-A669-A4A1156C2F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8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sign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簽訂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qiāndìng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3ECB752-9216-4E1A-9C15-4E966053125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B52487-9609-4F2D-8E8D-8B09579D25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3DCF82-19EB-4CB6-AA86-25B15DCAE5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FF022C-D6D0-4BAE-8342-23F718EEDC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gòngxiǎng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2B599-3F5F-48C0-A669-A4A1156C2F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604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D66C83-FA06-4BAF-8EA4-D868D8C328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 every effort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539A70-3439-4435-A7F0-05331161C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盡力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D4A28B-736F-49B8-80E4-A29A6EFD38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5D4E95-87B8-47BC-8118-7DFCFF66BD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239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835605-D3AB-4E1C-819C-7E320A06F1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A01916-D296-4F42-A537-B1A802FD6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秩序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93FECB-11DA-4438-9D84-031EEC44E2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6335B3-E197-4C4F-81D7-981DB2BFD1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955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977F43-0C25-4906-8C68-BFE34C7FD4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cannot afford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CE0441-021C-4F4D-A613-36A593E8DE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A3E305-FE86-4705-B52B-4865303368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5763E6-7FAE-436F-8D52-67BF566FB8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95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20B899-A309-4FE3-BA6F-1D5E8B64A3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negligence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F9796FA-DF63-4C4F-9EA3-0F9A4A85AD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忽視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14BBE8-52DB-4665-AB73-13E47AE013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D336826-6B0A-4D07-B6EC-FC3DACA9D9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2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8858F2-28DD-43A9-8D84-398E58F285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ideology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C3DACC-33BD-4A2B-929F-F0C40927F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意識形態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9D2555-8E8B-484E-A68F-809700B23C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yìshì</a:t>
            </a:r>
            <a:r>
              <a:rPr lang="en-US" altLang="zh-TW" dirty="0"/>
              <a:t> </a:t>
            </a:r>
            <a:r>
              <a:rPr lang="en-US" altLang="zh-TW" dirty="0" err="1"/>
              <a:t>xíngtài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6D0242-7B44-46F8-BD73-266082D4405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2459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83AC4B-02AD-4790-85CD-0879786F8B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regime,</a:t>
            </a:r>
            <a:r>
              <a:rPr lang="zh-TW" altLang="en-US" dirty="0"/>
              <a:t> </a:t>
            </a:r>
            <a:r>
              <a:rPr lang="en-US" altLang="zh-TW" dirty="0"/>
              <a:t>form of government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13CACF-A9B7-4253-975B-4877AF7D46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政體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FF3674-B68E-4FCE-BD89-78F2ADD0FD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454C38-9307-4C57-A3A6-B1E8A4BBCB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71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6E21E2-D294-4DE7-BE0E-3181F5874B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authoritarian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43174D-8FF4-4EC7-A192-434B980A3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DAECE8-4949-4D71-8C98-73547A7E46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2572F9A-4C70-4983-A836-4A4D33583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763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geopolitics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地緣政治</a:t>
            </a:r>
            <a:endParaRPr lang="zh-TW" altLang="en-US" dirty="0"/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dìyuán zhèngzhì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32DF4C6-AA34-4159-BC37-FCF12C0327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925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A8CD57-EC8E-4BC7-80D0-D6841D25BE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E75BFE-B4A1-40A5-9F1D-F8288FAF2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強勢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C97158-6E81-4E77-B9F0-355996D9D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E79E24-D272-4C88-AC28-6C31F7D2703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52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FF8758-C521-4647-8A8C-578D177BDE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agreement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50B2A5-F3B4-4308-A45F-1261C3BF7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協議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75B26A-838A-4B5C-880B-BF413355D2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xiéyì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EAF93E-FC71-4002-A402-85D39B4928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27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395266-D75C-4702-81D8-64F7A215AE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76264F-FB91-4A89-8906-82EFA67C86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共同體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53E27B-E6E6-457F-AC6E-C8719F5C07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gòngtóngtǐ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65B8DD-9D8D-4006-8E60-80A217ED6E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250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3FEF68-BD11-4E14-89B8-D1FEF9BA38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538658-59E3-4417-A6B7-F40938774B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展現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9DCC0A-53B0-45FD-BA9D-55F825F186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zhǎnxiàn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5EE3E9-8C64-4339-8BD7-5AF397CCDE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3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8A9E0E-C1A6-446A-9CE7-D896A3D78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commitment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F451CF-6D68-47F9-A0C3-1934BFFFC4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承諾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748B53-696D-45E3-9810-56ED192C1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chéngnuò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B4FB1F-D6C6-49D2-8383-42E559B3D8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714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E0BE19-F453-41E0-B7D5-D0533DB0C1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withdraw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B9F89F-7721-483C-927B-12918BD059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退出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7DFA65-167B-424C-88D8-04AAD9376A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tuìchū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C542C4-65C4-4BC0-B24F-B4E6465848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363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Association of Southeast</a:t>
            </a:r>
            <a:r>
              <a:rPr lang="zh-TW" altLang="en-US" dirty="0"/>
              <a:t> </a:t>
            </a:r>
            <a:r>
              <a:rPr lang="en-US" altLang="zh-TW" dirty="0"/>
              <a:t>Asian Nations (ASEAN)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東南亞國家協會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Dōngnányà</a:t>
            </a:r>
            <a:r>
              <a:rPr lang="zh-TW" altLang="en-US" sz="7200" dirty="0"/>
              <a:t> </a:t>
            </a:r>
            <a:r>
              <a:rPr lang="en-US" altLang="zh-TW" sz="7200" dirty="0" err="1"/>
              <a:t>Guójiā</a:t>
            </a:r>
            <a:r>
              <a:rPr lang="en-US" altLang="zh-TW" sz="7200" dirty="0"/>
              <a:t> </a:t>
            </a:r>
            <a:r>
              <a:rPr lang="en-US" altLang="zh-TW" sz="7200" dirty="0" err="1"/>
              <a:t>Xiéhuì</a:t>
            </a:r>
            <a:endParaRPr lang="zh-TW" altLang="en-US" sz="72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DAE61A4-18D7-43A2-9EC3-A0031BA169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Indonesia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印尼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Yìnní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236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Philippines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菲律賓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Fēilǜbīn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46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Singapore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新加坡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Xīnjiāpō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320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Cold War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冷戰</a:t>
            </a:r>
            <a:endParaRPr lang="zh-TW" altLang="en-US" dirty="0"/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Lěngzhàn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48572677-F7D8-4E54-90FA-F745252F4C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246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Laos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寮國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Liáoguó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1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8E8ABE-FF96-4FD7-BF64-42652C884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issue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A7A60E-826F-46E7-824F-236BC2C3F7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44C03A-3D7C-433A-AF1B-11FE5C0CF3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fābiǎo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F8926E-167E-47F6-96F8-81F47ACAF0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57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Brunei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汶萊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Wènlái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6811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Myanmar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緬甸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Miǎndiàn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28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Cambodia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柬埔寨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Jiǎnpǔzhài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3656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ASEAN Free Trade Area</a:t>
            </a:r>
            <a:r>
              <a:rPr lang="zh-TW" altLang="en-US" dirty="0"/>
              <a:t> </a:t>
            </a:r>
            <a:r>
              <a:rPr lang="en-US" altLang="zh-TW" dirty="0"/>
              <a:t>(AFTA)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東協自由貿易區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Dōngxié</a:t>
            </a:r>
            <a:r>
              <a:rPr lang="en-US" altLang="zh-TW" sz="7200" dirty="0"/>
              <a:t> </a:t>
            </a:r>
            <a:r>
              <a:rPr lang="en-US" altLang="zh-TW" sz="7200" dirty="0" err="1"/>
              <a:t>Zìyóu</a:t>
            </a:r>
            <a:r>
              <a:rPr lang="zh-TW" altLang="en-US" sz="7200" dirty="0"/>
              <a:t> </a:t>
            </a:r>
            <a:r>
              <a:rPr lang="en-US" altLang="zh-TW" sz="7200" dirty="0" err="1"/>
              <a:t>Màoyì</a:t>
            </a:r>
            <a:r>
              <a:rPr lang="en-US" altLang="zh-TW" sz="7200" dirty="0"/>
              <a:t> </a:t>
            </a:r>
            <a:r>
              <a:rPr lang="en-US" altLang="zh-TW" sz="7200" dirty="0" err="1"/>
              <a:t>Qū</a:t>
            </a:r>
            <a:endParaRPr lang="zh-TW" altLang="en-US" sz="72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82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Asia-Pacific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亞太</a:t>
            </a:r>
            <a:endParaRPr lang="zh-TW" altLang="en-US" dirty="0"/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Yàtài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82CF7E1-A44C-409C-9C29-C9EA31BF53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861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Regional Comprehensive</a:t>
            </a:r>
            <a:r>
              <a:rPr lang="zh-TW" altLang="en-US" dirty="0"/>
              <a:t> </a:t>
            </a:r>
            <a:r>
              <a:rPr lang="en-US" altLang="zh-TW" dirty="0"/>
              <a:t>Economic Partnership</a:t>
            </a:r>
            <a:r>
              <a:rPr lang="zh-TW" altLang="en-US" dirty="0"/>
              <a:t> </a:t>
            </a:r>
            <a:r>
              <a:rPr lang="en-US" altLang="zh-TW" dirty="0"/>
              <a:t>(RCEP)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7973"/>
            <a:ext cx="9144000" cy="3012067"/>
          </a:xfrm>
        </p:spPr>
        <p:txBody>
          <a:bodyPr/>
          <a:lstStyle/>
          <a:p>
            <a:r>
              <a:rPr lang="zh-TW" altLang="en-US" sz="11500" dirty="0"/>
              <a:t>區域全面經濟夥伴關係協定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08524"/>
            <a:ext cx="12192000" cy="1006476"/>
          </a:xfrm>
        </p:spPr>
        <p:txBody>
          <a:bodyPr>
            <a:normAutofit/>
          </a:bodyPr>
          <a:lstStyle/>
          <a:p>
            <a:r>
              <a:rPr lang="en-US" altLang="zh-TW" sz="4400" dirty="0" err="1"/>
              <a:t>Qūyù</a:t>
            </a:r>
            <a:r>
              <a:rPr lang="en-US" altLang="zh-TW" sz="4400" dirty="0"/>
              <a:t> </a:t>
            </a:r>
            <a:r>
              <a:rPr lang="en-US" altLang="zh-TW" sz="4400" dirty="0" err="1"/>
              <a:t>Quánmiàn</a:t>
            </a:r>
            <a:r>
              <a:rPr lang="zh-TW" altLang="en-US" sz="4400" dirty="0"/>
              <a:t> </a:t>
            </a:r>
            <a:r>
              <a:rPr lang="en-US" altLang="zh-TW" sz="4400" dirty="0" err="1"/>
              <a:t>Jīngjì</a:t>
            </a:r>
            <a:r>
              <a:rPr lang="en-US" altLang="zh-TW" sz="4400" dirty="0"/>
              <a:t> </a:t>
            </a:r>
            <a:r>
              <a:rPr lang="en-US" altLang="zh-TW" sz="4400" dirty="0" err="1"/>
              <a:t>Huǒbàn</a:t>
            </a:r>
            <a:r>
              <a:rPr lang="zh-TW" altLang="en-US" sz="4400" dirty="0"/>
              <a:t> </a:t>
            </a:r>
            <a:r>
              <a:rPr lang="en-US" altLang="zh-TW" sz="4400" dirty="0" err="1"/>
              <a:t>Guānxì</a:t>
            </a:r>
            <a:r>
              <a:rPr lang="en-US" altLang="zh-TW" sz="4400" dirty="0"/>
              <a:t> </a:t>
            </a:r>
            <a:r>
              <a:rPr lang="en-US" altLang="zh-TW" sz="4400" dirty="0" err="1"/>
              <a:t>Xiédìng</a:t>
            </a:r>
            <a:endParaRPr lang="zh-TW" altLang="en-US" sz="44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5817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New Zealand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紐西蘭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Niǔxīlán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0608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印度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Yìndù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779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European Union (EU)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歐盟</a:t>
            </a:r>
            <a:endParaRPr lang="zh-TW" altLang="en-US" dirty="0"/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Ōuméng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84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DB8E89-4566-410F-A5D3-76CED32B8A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statement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DCABB3-45AF-4E79-8319-71408E0465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聲明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60F087-5A32-42A1-9F75-7BBB76FF36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183DD6-8699-4FAC-A326-A320EA6C5C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278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A6A176-5DED-4536-BB82-9E365E30C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abbreviated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01D5C9-00C5-4B3A-9347-E6447B74EE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簡稱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A81D22-C621-4646-8A15-85453FC125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jiǎnchēng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90D65E-D1D2-4C4E-B3FB-F8C8452A7B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02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A6A176-5DED-4536-BB82-9E365E30C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01D5C9-00C5-4B3A-9347-E6447B74EE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盟友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A81D22-C621-4646-8A15-85453FC125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méngyǒu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90D65E-D1D2-4C4E-B3FB-F8C8452A7B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7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CC2C48-5914-41F2-BF22-C7245F8D9C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arms race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56EE0F-CD50-4AF7-BD71-15885DAF80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軍備競賽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379D985-605E-42B9-B775-46AE275EF1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jūnbèi</a:t>
            </a:r>
            <a:r>
              <a:rPr lang="en-US" altLang="zh-TW" dirty="0"/>
              <a:t> </a:t>
            </a:r>
            <a:r>
              <a:rPr lang="en-US" altLang="zh-TW" dirty="0" err="1"/>
              <a:t>jìngsài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8F825E-D9B9-4900-93A7-ADF30EB6A4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641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D133E6-387D-4815-9F0E-029FBEA120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strategy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FE93EEA-3D92-40C3-91F2-CD54A41D06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戰略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210456-4EAE-42E5-BF97-6A4E440B4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zhànlüè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50CD98-9102-461E-9B1D-2847EF6D00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8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343</Words>
  <Application>Microsoft Office PowerPoint</Application>
  <PresentationFormat>寬螢幕</PresentationFormat>
  <Paragraphs>236</Paragraphs>
  <Slides>48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48</vt:i4>
      </vt:variant>
    </vt:vector>
  </HeadingPairs>
  <TitlesOfParts>
    <vt:vector size="5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簽訂</vt:lpstr>
      <vt:lpstr>協議</vt:lpstr>
      <vt:lpstr>發表</vt:lpstr>
      <vt:lpstr>聲明</vt:lpstr>
      <vt:lpstr>簡稱</vt:lpstr>
      <vt:lpstr>盟友</vt:lpstr>
      <vt:lpstr>軍備競賽</vt:lpstr>
      <vt:lpstr>戰略</vt:lpstr>
      <vt:lpstr>夥伴</vt:lpstr>
      <vt:lpstr>維護</vt:lpstr>
      <vt:lpstr>自身</vt:lpstr>
      <vt:lpstr>納入</vt:lpstr>
      <vt:lpstr>聯盟</vt:lpstr>
      <vt:lpstr>扮演</vt:lpstr>
      <vt:lpstr>角色</vt:lpstr>
      <vt:lpstr>藉由</vt:lpstr>
      <vt:lpstr>平臺</vt:lpstr>
      <vt:lpstr>促成</vt:lpstr>
      <vt:lpstr>共享</vt:lpstr>
      <vt:lpstr>盡力</vt:lpstr>
      <vt:lpstr>秩序</vt:lpstr>
      <vt:lpstr>不容</vt:lpstr>
      <vt:lpstr>忽視</vt:lpstr>
      <vt:lpstr>意識形態</vt:lpstr>
      <vt:lpstr>政體</vt:lpstr>
      <vt:lpstr>威權</vt:lpstr>
      <vt:lpstr>地緣政治</vt:lpstr>
      <vt:lpstr>強勢</vt:lpstr>
      <vt:lpstr>共同體</vt:lpstr>
      <vt:lpstr>展現</vt:lpstr>
      <vt:lpstr>承諾</vt:lpstr>
      <vt:lpstr>退出</vt:lpstr>
      <vt:lpstr>東南亞國家協會</vt:lpstr>
      <vt:lpstr>印尼</vt:lpstr>
      <vt:lpstr>菲律賓</vt:lpstr>
      <vt:lpstr>新加坡</vt:lpstr>
      <vt:lpstr>冷戰</vt:lpstr>
      <vt:lpstr>寮國</vt:lpstr>
      <vt:lpstr>汶萊</vt:lpstr>
      <vt:lpstr>緬甸</vt:lpstr>
      <vt:lpstr>柬埔寨</vt:lpstr>
      <vt:lpstr>東協自由貿易區</vt:lpstr>
      <vt:lpstr>亞太</vt:lpstr>
      <vt:lpstr>區域全面經濟夥伴關係協定</vt:lpstr>
      <vt:lpstr>紐西蘭</vt:lpstr>
      <vt:lpstr>印度</vt:lpstr>
      <vt:lpstr>歐盟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2026-04-27T07:45:24Z</dcterms:modified>
</cp:coreProperties>
</file>